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11" Type="http://schemas.openxmlformats.org/officeDocument/2006/relationships/image" Target="../media/image08.png"/><Relationship Id="rId10" Type="http://schemas.openxmlformats.org/officeDocument/2006/relationships/image" Target="../media/image09.png"/><Relationship Id="rId12" Type="http://schemas.openxmlformats.org/officeDocument/2006/relationships/image" Target="../media/image11.png"/><Relationship Id="rId9" Type="http://schemas.openxmlformats.org/officeDocument/2006/relationships/image" Target="../media/image07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Relationship Id="rId7" Type="http://schemas.openxmlformats.org/officeDocument/2006/relationships/image" Target="../media/image06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6.jp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390525" y="1819275"/>
            <a:ext cx="8222100" cy="9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Fourth Year Project 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390525" y="2789130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Robert Gabriel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Tools 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25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15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6275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440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2525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900" y="3548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0025" y="3548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8150" y="3548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43350" y="3548850"/>
            <a:ext cx="545053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MrScraper Module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Reads a website and takes all texts.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Stores in an array.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Works with the Profanity Module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Code</a:t>
            </a:r>
          </a:p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71D5D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mrscraper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"./mrscraper.js"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chalk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'chalk'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mrscraper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"http://www.tested.com"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(response) {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(chalk.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(response));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71D5D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Profanity Algorithm 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 use the mr Scraper module.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 Check if a word is a verb or classed as Profanity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Stores online in firebase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Builds a better picture of the sentence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Key rule based algorithm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Learning to learn</a:t>
            </a:r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profanity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"./profanity.js"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chalk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'chalk'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profanity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"sex"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(response) {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(response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"false"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(chalk.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(response));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lang="en" sz="10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(chalk.</a:t>
            </a:r>
            <a:r>
              <a:rPr lang="en" sz="1000">
                <a:solidFill>
                  <a:srgbClr val="795DA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(response));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26077" y="357800"/>
            <a:ext cx="2807999" cy="953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Who's it for ?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26075" y="1465800"/>
            <a:ext cx="2807999" cy="31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Teachers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Anyone Supervising 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75" y="551537"/>
            <a:ext cx="1413499" cy="14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44" y="581512"/>
            <a:ext cx="1475443" cy="142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n2036353.jpg"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275" y="2576012"/>
            <a:ext cx="1413500" cy="14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650" y="2226800"/>
            <a:ext cx="1413499" cy="211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2" type="body"/>
          </p:nvPr>
        </p:nvSpPr>
        <p:spPr>
          <a:xfrm>
            <a:off x="4910575" y="126675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Refresh page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 new tab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View tabs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 Forward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 Back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 Home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Search the web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Change the theme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265500" y="2967566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00" y="1933375"/>
            <a:ext cx="1088599" cy="7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600" y="3926300"/>
            <a:ext cx="786200" cy="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087" y="3926300"/>
            <a:ext cx="786196" cy="78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2" type="body"/>
          </p:nvPr>
        </p:nvSpPr>
        <p:spPr>
          <a:xfrm>
            <a:off x="4903325" y="1100375"/>
            <a:ext cx="3837000" cy="4079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Set Blacklist sites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Whitelist Sites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​Personal settings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See what your children are 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Alert you when your child goes on banned site.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time limits on on the use of the browser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265500" y="2779466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Chrome Extension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00" y="1933375"/>
            <a:ext cx="1088599" cy="7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012" y="3599187"/>
            <a:ext cx="676175" cy="6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Evaluation Methods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77825" y="1991400"/>
            <a:ext cx="29933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Focus groups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Wireframe testing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First click testing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Usability testing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Satisfaction surveys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75" y="1941562"/>
            <a:ext cx="45434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Robin Browser </a:t>
            </a:r>
          </a:p>
        </p:txBody>
      </p:sp>
      <p:pic>
        <p:nvPicPr>
          <p:cNvPr descr="Open Chromebook laptop computer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862" y="3092750"/>
            <a:ext cx="3342097" cy="205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62" y="934825"/>
            <a:ext cx="3342097" cy="205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7" y="3092750"/>
            <a:ext cx="3342097" cy="20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662" y="1118850"/>
            <a:ext cx="2450925" cy="141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37" y="3276775"/>
            <a:ext cx="2450924" cy="141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8562" y="3276775"/>
            <a:ext cx="2450923" cy="1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5000" y="3276775"/>
            <a:ext cx="2450923" cy="1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Chrome Extension</a:t>
            </a:r>
          </a:p>
        </p:txBody>
      </p:sp>
      <p:pic>
        <p:nvPicPr>
          <p:cNvPr descr="Open Chromebook laptop computer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862" y="3092750"/>
            <a:ext cx="3342097" cy="205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62" y="934825"/>
            <a:ext cx="3342097" cy="205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7" y="3092750"/>
            <a:ext cx="3342097" cy="20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562" y="3276775"/>
            <a:ext cx="2450923" cy="14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662" y="1118850"/>
            <a:ext cx="2450925" cy="14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87" y="3276775"/>
            <a:ext cx="2450924" cy="14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226075" y="357800"/>
            <a:ext cx="1974899" cy="95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Plan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950" y="0"/>
            <a:ext cx="6481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Start february 1st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Finish may 1st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40 - 60 hours of work.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subTitle"/>
          </p:nvPr>
        </p:nvSpPr>
        <p:spPr>
          <a:xfrm>
            <a:off x="542425" y="835877"/>
            <a:ext cx="6481799" cy="228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Enhancing sentence understanding by using machine learning algorithms and natural language algorithms aka a poor man's Google.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 browser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Filtering Tools</a:t>
            </a:r>
          </a:p>
        </p:txBody>
      </p:sp>
      <p:pic>
        <p:nvPicPr>
          <p:cNvPr descr="Open Chromebook laptop computer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662" y="1710250"/>
            <a:ext cx="4760551" cy="2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837" y="1406225"/>
            <a:ext cx="3526224" cy="17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Sentences using Algorithms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Lot of Filtering software give false positives.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They block both Porn websites and sex educational websites.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 aim to help solve this.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Work Cross platform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Firebase</a:t>
            </a:r>
          </a:p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94100" y="1991850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Autoscaling built-in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Robust APIs for Javascript (including several frameworks like Angular), iOS, and Android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Built-in authentication services like Facebook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Declarative Security Rules model allows us to enforce read/write privileges and data validation throughout the tree</a:t>
            </a:r>
          </a:p>
          <a:p>
            <a:pPr lv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75" y="2845475"/>
            <a:ext cx="2822074" cy="5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Firebase : Cons</a:t>
            </a:r>
          </a:p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694100" y="1991850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Need to build indexes manually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Implementation of REST API could be difficult on embedded platforms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Data validation rules do not support complex objects directly (you'd need to validate individual child nodes separately)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75" y="2845475"/>
            <a:ext cx="2822074" cy="5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Node.js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75" y="2880199"/>
            <a:ext cx="2372800" cy="6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Built to handle  Asynchronous I/O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Javascript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Speed! (Performance)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Node.js is event-driven and non-blocking and very good 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Node webkit </a:t>
            </a:r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 platform windows and mac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Easy to use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Takes advantages of Package.json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Gulp.js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Low memory usage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75" y="2519500"/>
            <a:ext cx="1418149" cy="14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